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6"/>
  </p:notesMasterIdLst>
  <p:handoutMasterIdLst>
    <p:handoutMasterId r:id="rId7"/>
  </p:handoutMasterIdLst>
  <p:sldIdLst>
    <p:sldId id="419" r:id="rId2"/>
    <p:sldId id="420" r:id="rId3"/>
    <p:sldId id="421" r:id="rId4"/>
    <p:sldId id="422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2667" autoAdjust="0"/>
  </p:normalViewPr>
  <p:slideViewPr>
    <p:cSldViewPr>
      <p:cViewPr varScale="1">
        <p:scale>
          <a:sx n="90" d="100"/>
          <a:sy n="90" d="100"/>
        </p:scale>
        <p:origin x="5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50C666-327F-4216-8543-471B1924D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389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77496F3-07EE-45C2-90A8-33CE389D1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01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3A34F4-D56E-4AA7-AE5A-39CF58C7EC1A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78780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3A34F4-D56E-4AA7-AE5A-39CF58C7EC1A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8229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3A34F4-D56E-4AA7-AE5A-39CF58C7EC1A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0720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3A34F4-D56E-4AA7-AE5A-39CF58C7EC1A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728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DB3D3-691D-42F5-A007-88AAC3A2E4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6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98723-CED4-43C8-A2DD-2D26D44807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49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051A7-5D4E-4BA7-A58E-4BE6A5F1F0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1460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0DA9E-355D-4558-A75A-050954F6CF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29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A3C39-1634-45FF-8E7B-91EFB16D0F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6711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D22CF-B04E-4FBC-A1EF-488BEF2B94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67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491A4-1F43-485E-9363-9B6DC4425B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29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7102F-62D5-45F3-9EF0-9D72327E38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5526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1FAAA-A6C4-4628-8EEC-440BD07B9A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65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6486A-71C8-473A-A239-A084DBB96F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598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8610A-7392-4FA6-8B13-ACD385D32A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82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8B8AB-0BA9-4709-ADD5-166AAA4D27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169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5FF26498-D5B9-4D0A-AE29-61186CB6AC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ndroid.com/reference/android/webkit/WebView.html#setWebViewClient(android.webkit.WebViewClient)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er.android.com/reference/android/webkit/WebViewClient.html#shouldOverrideUrlLoading(android.webkit.WebView, java.lang.String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ndroid.com/reference/android/app/Activity.html#onKeyDown(int, android.view.KeyEvent)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er.android.com/reference/android/webkit/WebView.html#goBack()" TargetMode="External"/><Relationship Id="rId4" Type="http://schemas.openxmlformats.org/officeDocument/2006/relationships/hyperlink" Target="https://developer.android.com/reference/android/webkit/WebView.html#canGoBack(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Building Web Apps in </a:t>
            </a:r>
            <a:r>
              <a:rPr lang="en-US" altLang="en-US" dirty="0" err="1" smtClean="0"/>
              <a:t>WebView</a:t>
            </a:r>
            <a:endParaRPr lang="en-US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181600"/>
          </a:xfrm>
        </p:spPr>
        <p:txBody>
          <a:bodyPr/>
          <a:lstStyle/>
          <a:p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WebView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dirty="0" smtClean="0"/>
              <a:t>allows you to display web pages </a:t>
            </a:r>
            <a:endParaRPr lang="en-US" altLang="en-US" dirty="0"/>
          </a:p>
          <a:p>
            <a:pPr lvl="1"/>
            <a:r>
              <a:rPr lang="en-US" altLang="en-US" dirty="0" smtClean="0"/>
              <a:t>is helpful to provide regularly updated information </a:t>
            </a:r>
          </a:p>
          <a:p>
            <a:pPr lvl="1"/>
            <a:endParaRPr lang="en-US" altLang="en-US" dirty="0"/>
          </a:p>
          <a:p>
            <a:r>
              <a:rPr lang="en-US" altLang="en-US" dirty="0" smtClean="0"/>
              <a:t>Adding a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ebView</a:t>
            </a:r>
            <a:r>
              <a:rPr lang="en-US" altLang="en-US" dirty="0" smtClean="0"/>
              <a:t> to your application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r>
              <a:rPr lang="en-US" altLang="en-US" dirty="0" smtClean="0"/>
              <a:t>Loading a webpage in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WebView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en-US" dirty="0"/>
          </a:p>
          <a:p>
            <a:r>
              <a:rPr lang="en-US" altLang="en-US" dirty="0" smtClean="0"/>
              <a:t>Request Internet permission</a:t>
            </a:r>
          </a:p>
          <a:p>
            <a:pPr marL="0" indent="0">
              <a:buNone/>
            </a:pPr>
            <a:endParaRPr lang="en-US" altLang="en-US" dirty="0" smtClean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4114800"/>
            <a:ext cx="9144000" cy="457200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&lt;?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xml version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"1.0"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encoding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"utf-8"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?&gt;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 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8822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xmlns:android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"http://schemas.android.com/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apk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/res/android"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8822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android:id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"@+id/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8822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android:layout_width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fill_parent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8822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android:layout_height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fill_parent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/&gt;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5257800"/>
            <a:ext cx="9144000" cy="457200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myWebView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findViewById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id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myWebView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loadUrl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"http://www.example.com"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172200"/>
            <a:ext cx="9144000" cy="457200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&lt;manifest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...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&lt;uses-permission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8822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android:name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"android.permission.INTERNET"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/&gt;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...</a:t>
            </a:r>
            <a:b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&lt;/manifest&gt;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91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/>
              <a:t>Building Web Apps in </a:t>
            </a:r>
            <a:r>
              <a:rPr lang="en-US" altLang="en-US" dirty="0" err="1" smtClean="0"/>
              <a:t>WebView</a:t>
            </a:r>
            <a:r>
              <a:rPr lang="en-US" altLang="en-US" dirty="0" smtClean="0"/>
              <a:t> (Cont’d)</a:t>
            </a:r>
            <a:endParaRPr lang="en-US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181600"/>
          </a:xfrm>
        </p:spPr>
        <p:txBody>
          <a:bodyPr/>
          <a:lstStyle/>
          <a:p>
            <a:r>
              <a:rPr lang="en-US" altLang="en-US" dirty="0" smtClean="0"/>
              <a:t>Enabling JavaScript </a:t>
            </a:r>
            <a:r>
              <a:rPr lang="en-US" altLang="en-US" dirty="0" smtClean="0"/>
              <a:t>for your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WebView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altLang="en-US" dirty="0" smtClean="0"/>
          </a:p>
          <a:p>
            <a:pPr lvl="1"/>
            <a:endParaRPr lang="en-US" altLang="en-US" dirty="0"/>
          </a:p>
          <a:p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WebSettings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dirty="0" smtClean="0"/>
              <a:t>Provides access to a variety of other settings</a:t>
            </a:r>
          </a:p>
          <a:p>
            <a:pPr lvl="1"/>
            <a:endParaRPr lang="en-US" altLang="en-US" dirty="0"/>
          </a:p>
          <a:p>
            <a:r>
              <a:rPr lang="en-US" altLang="en-US" dirty="0" smtClean="0"/>
              <a:t>Handling page navigation</a:t>
            </a:r>
          </a:p>
          <a:p>
            <a:pPr lvl="1"/>
            <a:r>
              <a:rPr lang="en-US" altLang="en-US" dirty="0" smtClean="0"/>
              <a:t>When user clicks a link</a:t>
            </a:r>
          </a:p>
          <a:p>
            <a:pPr lvl="2"/>
            <a:r>
              <a:rPr lang="en-US" altLang="en-US" dirty="0" smtClean="0"/>
              <a:t>Default behavior: launch an application that handle URLs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 smtClean="0"/>
              <a:t>This behavior can be overridden for </a:t>
            </a:r>
            <a:r>
              <a:rPr lang="en-US" altLang="en-US" dirty="0" err="1" smtClean="0"/>
              <a:t>WebView</a:t>
            </a: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860" y="2057400"/>
            <a:ext cx="9144000" cy="457200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myWebView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findViewById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id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WebSettings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webSettings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myWebView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getSettings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webSettings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setJavaScriptEnabled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99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/>
              <a:t>Building Web Apps in </a:t>
            </a:r>
            <a:r>
              <a:rPr lang="en-US" altLang="en-US" dirty="0" err="1" smtClean="0"/>
              <a:t>WebView</a:t>
            </a:r>
            <a:r>
              <a:rPr lang="en-US" altLang="en-US" dirty="0" smtClean="0"/>
              <a:t> (Cont’d)</a:t>
            </a:r>
            <a:endParaRPr lang="en-US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181600"/>
          </a:xfrm>
        </p:spPr>
        <p:txBody>
          <a:bodyPr/>
          <a:lstStyle/>
          <a:p>
            <a:r>
              <a:rPr lang="en-US" altLang="en-US" dirty="0" smtClean="0"/>
              <a:t>To open links clicked by user</a:t>
            </a:r>
            <a:endParaRPr lang="en-US" altLang="en-US" dirty="0"/>
          </a:p>
          <a:p>
            <a:endParaRPr lang="en-US" altLang="en-US" dirty="0" smtClean="0"/>
          </a:p>
          <a:p>
            <a:r>
              <a:rPr lang="en-US" altLang="en-US" dirty="0" smtClean="0"/>
              <a:t>For more control: 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To create an instance of new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WebViewClient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5442" y="1981200"/>
            <a:ext cx="9144000" cy="457200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myWebView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findViewById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id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myWebView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setWebViewClient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WebViewClient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3058228"/>
            <a:ext cx="9144000" cy="1960743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MyWebViewClient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extends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WebViewClient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66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@Override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4"/>
              </a:rPr>
              <a:t>shouldOverrideUrlLoading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view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url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Uri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parse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url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getHost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().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equals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"www.example.com"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This is my web site, so do not override; let my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load the page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Otherwise, the link is not for a page on my site, so launch another Activity that handles URLs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Intent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intent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Intent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Intent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ACTION_VIEW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Uri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parse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url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startActivity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intent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myWebView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findViewById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id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webview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myWebView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setWebViewClient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MyWebViewClient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02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/>
              <a:t>Building Web Apps in </a:t>
            </a:r>
            <a:r>
              <a:rPr lang="en-US" altLang="en-US" dirty="0" err="1" smtClean="0"/>
              <a:t>WebView</a:t>
            </a:r>
            <a:r>
              <a:rPr lang="en-US" altLang="en-US" dirty="0" smtClean="0"/>
              <a:t> (Cont’d)</a:t>
            </a:r>
            <a:endParaRPr lang="en-US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181600"/>
          </a:xfrm>
        </p:spPr>
        <p:txBody>
          <a:bodyPr/>
          <a:lstStyle/>
          <a:p>
            <a:r>
              <a:rPr lang="en-US" altLang="en-US" dirty="0" smtClean="0"/>
              <a:t>To navigate backward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CanGoBack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smtClean="0"/>
              <a:t>: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Returns true if there is webpage history</a:t>
            </a:r>
          </a:p>
          <a:p>
            <a:pPr lvl="2"/>
            <a:r>
              <a:rPr lang="en-US" altLang="en-US" dirty="0" smtClean="0"/>
              <a:t>For the user to visit</a:t>
            </a:r>
            <a:endParaRPr lang="en-US" alt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2133600"/>
            <a:ext cx="9138684" cy="1683744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66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@Override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onKeyDown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keyCode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KeyEvent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event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Check if the key event was the Back button and if there's history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keyCode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KeyEvent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KEYCODE_BACK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&amp;&amp;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myWebView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4"/>
              </a:rPr>
              <a:t>canGoBack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())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myWebView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5"/>
              </a:rPr>
              <a:t>goBack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If it wasn't the Back key or there's no web page history, bubble up to the default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system behavior (probably exit the activity)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onKeyDown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keyCode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event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24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1019</TotalTime>
  <Words>187</Words>
  <Application>Microsoft Office PowerPoint</Application>
  <PresentationFormat>On-screen Show (4:3)</PresentationFormat>
  <Paragraphs>63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Consolas</vt:lpstr>
      <vt:lpstr>Courier New</vt:lpstr>
      <vt:lpstr>Wingdings</vt:lpstr>
      <vt:lpstr>Network</vt:lpstr>
      <vt:lpstr>Building Web Apps in WebView</vt:lpstr>
      <vt:lpstr>Building Web Apps in WebView (Cont’d)</vt:lpstr>
      <vt:lpstr>Building Web Apps in WebView (Cont’d)</vt:lpstr>
      <vt:lpstr>Building Web Apps in WebView (Cont’d)</vt:lpstr>
    </vt:vector>
  </TitlesOfParts>
  <Company>Lebanese American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Development</dc:title>
  <dc:creator>wissam</dc:creator>
  <cp:lastModifiedBy>Fawaz, Wissam Fawzi</cp:lastModifiedBy>
  <cp:revision>325</cp:revision>
  <cp:lastPrinted>1601-01-01T00:00:00Z</cp:lastPrinted>
  <dcterms:created xsi:type="dcterms:W3CDTF">2006-10-15T06:08:27Z</dcterms:created>
  <dcterms:modified xsi:type="dcterms:W3CDTF">2016-11-30T06:35:53Z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